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winning.net/ro/pub/profile.cfm?f=1&amp;l=en&amp;n=64924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twinning.net/ro/pub/profile.cfm?f=1&amp;l=en&amp;n=32067" TargetMode="External"/><Relationship Id="rId5" Type="http://schemas.openxmlformats.org/officeDocument/2006/relationships/hyperlink" Target="http://www.etwinning.net/ro/pub/profile.cfm?f=1&amp;l=en&amp;n=119428" TargetMode="External"/><Relationship Id="rId4" Type="http://schemas.openxmlformats.org/officeDocument/2006/relationships/hyperlink" Target="http://www.etwinning.net/ro/pub/profile.cfm?f=1&amp;l=en&amp;n=5146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riendsfur-ever.wikispaces.com/" TargetMode="External"/><Relationship Id="rId2" Type="http://schemas.openxmlformats.org/officeDocument/2006/relationships/hyperlink" Target="http://www.etwinning.net/ro/pub/profile.cfm?fuseaction=app.project&amp;pid=68520&amp;lang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Theory_of_multiple_intelligenc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381000"/>
            <a:ext cx="8229600" cy="2819400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>Friends fur- ever</a:t>
            </a: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078502"/>
          </a:xfrm>
        </p:spPr>
        <p:txBody>
          <a:bodyPr/>
          <a:lstStyle/>
          <a:p>
            <a:r>
              <a:rPr lang="en-US" dirty="0" smtClean="0"/>
              <a:t>Pro</a:t>
            </a:r>
            <a:r>
              <a:rPr lang="ro-RO" dirty="0" smtClean="0"/>
              <a:t>i</a:t>
            </a:r>
            <a:r>
              <a:rPr lang="en-US" dirty="0" err="1" smtClean="0"/>
              <a:t>ect</a:t>
            </a:r>
            <a:r>
              <a:rPr lang="ro-RO" dirty="0" smtClean="0"/>
              <a:t> </a:t>
            </a:r>
            <a:r>
              <a:rPr lang="en-US" dirty="0" smtClean="0"/>
              <a:t> </a:t>
            </a:r>
            <a:r>
              <a:rPr lang="ro-RO" dirty="0" smtClean="0"/>
              <a:t>colaborativ eTwinning</a:t>
            </a:r>
            <a:endParaRPr lang="en-US" dirty="0"/>
          </a:p>
        </p:txBody>
      </p:sp>
      <p:pic>
        <p:nvPicPr>
          <p:cNvPr id="4" name="Picture 3" descr="logo_etwenning_port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114800"/>
            <a:ext cx="4286250" cy="1219200"/>
          </a:xfrm>
          <a:prstGeom prst="rect">
            <a:avLst/>
          </a:prstGeom>
        </p:spPr>
      </p:pic>
      <p:pic>
        <p:nvPicPr>
          <p:cNvPr id="5" name="Picture 4" descr="FF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380999"/>
            <a:ext cx="2362200" cy="1524716"/>
          </a:xfrm>
          <a:prstGeom prst="round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0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3702050" cy="2514600"/>
          </a:xfrm>
          <a:prstGeom prst="round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5715000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sz="4400" dirty="0" smtClean="0">
                <a:solidFill>
                  <a:srgbClr val="FF0000"/>
                </a:solidFill>
              </a:rPr>
              <a:t>Un proiect despre...căţei</a:t>
            </a: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sz="3200" dirty="0" smtClean="0">
                <a:solidFill>
                  <a:schemeClr val="tx1"/>
                </a:solidFill>
              </a:rPr>
              <a:t>Parteneri :</a:t>
            </a:r>
            <a:br>
              <a:rPr lang="ro-RO" sz="3200" dirty="0" smtClean="0">
                <a:solidFill>
                  <a:schemeClr val="tx1"/>
                </a:solidFill>
              </a:rPr>
            </a:br>
            <a:r>
              <a:rPr lang="vi-VN" b="0" dirty="0" smtClean="0"/>
              <a:t> </a:t>
            </a:r>
            <a:r>
              <a:rPr lang="vi-VN" sz="2200" b="0" u="sng" dirty="0" smtClean="0">
                <a:solidFill>
                  <a:srgbClr val="0070C0"/>
                </a:solidFill>
                <a:hlinkClick r:id="rId3"/>
              </a:rPr>
              <a:t>Şcoala Gimnazială Nr.9,, Nicolae Orghidan " Braşov (Brasov, Romania)</a:t>
            </a:r>
            <a:r>
              <a:rPr lang="ro-RO" sz="2200" b="0" u="sng" dirty="0" smtClean="0">
                <a:solidFill>
                  <a:srgbClr val="0070C0"/>
                </a:solidFill>
              </a:rPr>
              <a:t/>
            </a:r>
            <a:br>
              <a:rPr lang="ro-RO" sz="2200" b="0" u="sng" dirty="0" smtClean="0">
                <a:solidFill>
                  <a:srgbClr val="0070C0"/>
                </a:solidFill>
              </a:rPr>
            </a:br>
            <a:r>
              <a:rPr lang="pl-PL" sz="2000" b="0" u="sng" dirty="0" smtClean="0">
                <a:solidFill>
                  <a:srgbClr val="0070C0"/>
                </a:solidFill>
                <a:hlinkClick r:id="rId4"/>
              </a:rPr>
              <a:t>Szkola Podstawowa nr 13, Olsztyn (Olsztyn, Poland)</a:t>
            </a:r>
            <a:r>
              <a:rPr lang="pl-PL" sz="2000" b="0" u="sng" dirty="0" smtClean="0">
                <a:solidFill>
                  <a:srgbClr val="0070C0"/>
                </a:solidFill>
              </a:rPr>
              <a:t/>
            </a:r>
            <a:br>
              <a:rPr lang="pl-PL" sz="2000" b="0" u="sng" dirty="0" smtClean="0">
                <a:solidFill>
                  <a:srgbClr val="0070C0"/>
                </a:solidFill>
              </a:rPr>
            </a:br>
            <a:r>
              <a:rPr lang="pt-BR" sz="2000" b="0" dirty="0" smtClean="0">
                <a:solidFill>
                  <a:srgbClr val="0070C0"/>
                </a:solidFill>
              </a:rPr>
              <a:t> </a:t>
            </a:r>
            <a:r>
              <a:rPr lang="pt-BR" sz="2000" b="0" u="sng" dirty="0" smtClean="0">
                <a:solidFill>
                  <a:srgbClr val="0070C0"/>
                </a:solidFill>
                <a:hlinkClick r:id="rId5"/>
              </a:rPr>
              <a:t>Centro Escolar de Portela (Penafiel, Portugal)</a:t>
            </a:r>
            <a:r>
              <a:rPr lang="ro-RO" sz="2200" dirty="0" smtClean="0">
                <a:solidFill>
                  <a:srgbClr val="0070C0"/>
                </a:solidFill>
              </a:rPr>
              <a:t/>
            </a:r>
            <a:br>
              <a:rPr lang="ro-RO" sz="2200" dirty="0" smtClean="0">
                <a:solidFill>
                  <a:srgbClr val="0070C0"/>
                </a:solidFill>
              </a:rPr>
            </a:br>
            <a:r>
              <a:rPr lang="en-US" sz="2000" b="0" dirty="0" smtClean="0">
                <a:solidFill>
                  <a:srgbClr val="0070C0"/>
                </a:solidFill>
              </a:rPr>
              <a:t> </a:t>
            </a:r>
            <a:r>
              <a:rPr lang="en-US" sz="2000" b="0" u="sng" dirty="0" smtClean="0">
                <a:solidFill>
                  <a:srgbClr val="0070C0"/>
                </a:solidFill>
                <a:hlinkClick r:id="rId6"/>
              </a:rPr>
              <a:t>"George </a:t>
            </a:r>
            <a:r>
              <a:rPr lang="en-US" sz="2000" b="0" u="sng" dirty="0" err="1" smtClean="0">
                <a:solidFill>
                  <a:srgbClr val="0070C0"/>
                </a:solidFill>
                <a:hlinkClick r:id="rId6"/>
              </a:rPr>
              <a:t>Coşbuc</a:t>
            </a:r>
            <a:r>
              <a:rPr lang="en-US" sz="2000" b="0" u="sng" dirty="0" smtClean="0">
                <a:solidFill>
                  <a:srgbClr val="0070C0"/>
                </a:solidFill>
                <a:hlinkClick r:id="rId6"/>
              </a:rPr>
              <a:t>" Middle School (</a:t>
            </a:r>
            <a:r>
              <a:rPr lang="en-US" sz="2000" b="0" u="sng" dirty="0" err="1" smtClean="0">
                <a:solidFill>
                  <a:srgbClr val="0070C0"/>
                </a:solidFill>
                <a:hlinkClick r:id="rId6"/>
              </a:rPr>
              <a:t>Baia</a:t>
            </a:r>
            <a:r>
              <a:rPr lang="en-US" sz="2000" b="0" u="sng" dirty="0" smtClean="0">
                <a:solidFill>
                  <a:srgbClr val="0070C0"/>
                </a:solidFill>
                <a:hlinkClick r:id="rId6"/>
              </a:rPr>
              <a:t> Mare, Romania)</a:t>
            </a: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r>
              <a:rPr lang="ro-RO" dirty="0" smtClean="0">
                <a:solidFill>
                  <a:srgbClr val="FF00FF"/>
                </a:solidFill>
              </a:rPr>
              <a:t/>
            </a:r>
            <a:br>
              <a:rPr lang="ro-RO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3657600" y="457200"/>
            <a:ext cx="3048000" cy="838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o-RO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Ham, ham !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6" name="Picture 5" descr="hart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400" y="4343400"/>
            <a:ext cx="4724400" cy="2514600"/>
          </a:xfrm>
          <a:prstGeom prst="horizontalScroll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n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3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</a:rPr>
              <a:t>Obiectivul general</a:t>
            </a:r>
            <a:r>
              <a:rPr lang="ro-RO" sz="36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2133600"/>
          </a:xfrm>
          <a:noFill/>
        </p:spPr>
        <p:txBody>
          <a:bodyPr>
            <a:normAutofit fontScale="92500" lnSpcReduction="10000"/>
          </a:bodyPr>
          <a:lstStyle/>
          <a:p>
            <a:endParaRPr lang="ro-RO" dirty="0" smtClean="0">
              <a:solidFill>
                <a:srgbClr val="002060"/>
              </a:solidFill>
            </a:endParaRPr>
          </a:p>
          <a:p>
            <a:endParaRPr lang="ro-RO" dirty="0" smtClean="0">
              <a:solidFill>
                <a:srgbClr val="002060"/>
              </a:solidFill>
            </a:endParaRPr>
          </a:p>
          <a:p>
            <a:r>
              <a:rPr lang="ro-RO" dirty="0" smtClean="0">
                <a:solidFill>
                  <a:schemeClr val="accent1">
                    <a:lumMod val="50000"/>
                  </a:schemeClr>
                </a:solidFill>
              </a:rPr>
              <a:t>Să învăţăm despre căţei într-un mod atractiv şi amuzant,  bazându-ne pe Teoria inteligenţelor multiple a lui Howard Gardner.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Reksio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3455" y="4495800"/>
            <a:ext cx="3580545" cy="1742122"/>
          </a:xfrm>
          <a:scene3d>
            <a:camera prst="isometricOffAxis2Left"/>
            <a:lightRig rig="threePt" dir="t"/>
          </a:scene3d>
        </p:spPr>
      </p:pic>
      <p:sp>
        <p:nvSpPr>
          <p:cNvPr id="5" name="Oval Callout 4"/>
          <p:cNvSpPr/>
          <p:nvPr/>
        </p:nvSpPr>
        <p:spPr>
          <a:xfrm>
            <a:off x="6629400" y="3124200"/>
            <a:ext cx="2133600" cy="1219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Aventurile lui Reksio...</a:t>
            </a:r>
            <a:endParaRPr lang="en-US" dirty="0"/>
          </a:p>
        </p:txBody>
      </p:sp>
      <p:pic>
        <p:nvPicPr>
          <p:cNvPr id="6" name="Picture 5" descr="Em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38400"/>
            <a:ext cx="3762375" cy="1676400"/>
          </a:xfrm>
          <a:prstGeom prst="round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7" name="Rounded Rectangular Callout 6"/>
          <p:cNvSpPr/>
          <p:nvPr/>
        </p:nvSpPr>
        <p:spPr>
          <a:xfrm>
            <a:off x="2895600" y="1447800"/>
            <a:ext cx="1447800" cy="8412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Eu şi câinele meu....</a:t>
            </a:r>
            <a:endParaRPr lang="en-US" dirty="0"/>
          </a:p>
        </p:txBody>
      </p:sp>
      <p:pic>
        <p:nvPicPr>
          <p:cNvPr id="8" name="Picture 7" descr="Rexio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693" y="533400"/>
            <a:ext cx="3632707" cy="2301944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7239000" y="152400"/>
            <a:ext cx="1371600" cy="9144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Cartea</a:t>
            </a:r>
          </a:p>
          <a:p>
            <a:pPr algn="ctr"/>
            <a:r>
              <a:rPr lang="ro-RO" dirty="0" smtClean="0"/>
              <a:t>electronică...</a:t>
            </a:r>
            <a:endParaRPr lang="en-US" dirty="0"/>
          </a:p>
        </p:txBody>
      </p:sp>
      <p:pic>
        <p:nvPicPr>
          <p:cNvPr id="10" name="Picture 9" descr="FFT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495800"/>
            <a:ext cx="2657537" cy="1752600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1905000" y="6324600"/>
            <a:ext cx="1752600" cy="3048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</a:t>
            </a:r>
            <a:endParaRPr lang="en-US" dirty="0"/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685800"/>
            <a:ext cx="2057400" cy="1655217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14" name="Rounded Rectangular Callout 13"/>
          <p:cNvSpPr/>
          <p:nvPr/>
        </p:nvSpPr>
        <p:spPr>
          <a:xfrm>
            <a:off x="1371600" y="228600"/>
            <a:ext cx="1828800" cy="4572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Rase</a:t>
            </a:r>
            <a:r>
              <a:rPr lang="en-US" dirty="0" smtClean="0"/>
              <a:t> </a:t>
            </a:r>
            <a:r>
              <a:rPr lang="ro-RO" dirty="0" smtClean="0"/>
              <a:t> de câini</a:t>
            </a:r>
            <a:endParaRPr lang="en-US" dirty="0"/>
          </a:p>
        </p:txBody>
      </p:sp>
      <p:pic>
        <p:nvPicPr>
          <p:cNvPr id="15" name="Picture 14" descr="jucari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4109" y="3581400"/>
            <a:ext cx="1767342" cy="2895600"/>
          </a:xfrm>
          <a:prstGeom prst="rect">
            <a:avLst/>
          </a:prstGeom>
          <a:scene3d>
            <a:camera prst="perspectiveFront"/>
            <a:lightRig rig="threePt" dir="t"/>
          </a:scene3d>
        </p:spPr>
      </p:pic>
      <p:sp>
        <p:nvSpPr>
          <p:cNvPr id="16" name="Rounded Rectangular Callout 15"/>
          <p:cNvSpPr/>
          <p:nvPr/>
        </p:nvSpPr>
        <p:spPr>
          <a:xfrm>
            <a:off x="4495800" y="2895600"/>
            <a:ext cx="1600200" cy="5334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Jucării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Friends Fur-ever ne-a </a:t>
            </a:r>
            <a:r>
              <a:rPr lang="ro-RO" dirty="0" smtClean="0"/>
              <a:t>adus bucurie şi satisfacţie</a:t>
            </a:r>
            <a:endParaRPr lang="en-US" dirty="0"/>
          </a:p>
        </p:txBody>
      </p:sp>
      <p:pic>
        <p:nvPicPr>
          <p:cNvPr id="10" name="Content Placeholder 9" descr="DSC0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7800" y="4572000"/>
            <a:ext cx="1981200" cy="1451154"/>
          </a:xfrm>
        </p:spPr>
      </p:pic>
      <p:pic>
        <p:nvPicPr>
          <p:cNvPr id="11" name="Picture 10" descr="fil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524000"/>
            <a:ext cx="2946400" cy="2209800"/>
          </a:xfrm>
          <a:prstGeom prst="rect">
            <a:avLst/>
          </a:prstGeom>
        </p:spPr>
      </p:pic>
      <p:pic>
        <p:nvPicPr>
          <p:cNvPr id="12" name="Picture 11" descr="prom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810000"/>
            <a:ext cx="3657600" cy="2743200"/>
          </a:xfrm>
          <a:prstGeom prst="rect">
            <a:avLst/>
          </a:prstGeom>
        </p:spPr>
      </p:pic>
      <p:pic>
        <p:nvPicPr>
          <p:cNvPr id="13" name="Picture 12" descr="S42004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1447800"/>
            <a:ext cx="2844800" cy="2133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Aceştia suntem noi ...</a:t>
            </a:r>
            <a:endParaRPr lang="en-US" dirty="0"/>
          </a:p>
        </p:txBody>
      </p:sp>
      <p:pic>
        <p:nvPicPr>
          <p:cNvPr id="7" name="Picture Placeholder 6" descr="plia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13" b="1913"/>
          <a:stretch>
            <a:fillRect/>
          </a:stretch>
        </p:blipFill>
        <p:spPr>
          <a:xfrm>
            <a:off x="1752600" y="1828800"/>
            <a:ext cx="5486400" cy="38862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o-RO" dirty="0" smtClean="0"/>
              <a:t>Elevii clasei a IV-a A, Şcoala Gimnazială Nr. 9 ,,Nicolae Orghidan” Braşov, conduşi de prof. Cornelia Melcu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to the project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..and other useful links…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http://www.etwinning.net/ro/pub/profile.cfm?fuseaction=app.project&amp;pid=68520&amp;lang=en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http://friendsfur-ever.wikispaces.com/</a:t>
            </a:r>
            <a:endParaRPr lang="en-US" dirty="0" smtClean="0"/>
          </a:p>
          <a:p>
            <a:r>
              <a:rPr lang="en-US" smtClean="0">
                <a:hlinkClick r:id="rId4"/>
              </a:rPr>
              <a:t>http://en.wikipedia.org/wiki/Theory_of_multiple_intelligences</a:t>
            </a:r>
            <a:endParaRPr lang="en-US" dirty="0"/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102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  Friends fur- ever </vt:lpstr>
      <vt:lpstr>  Un proiect despre...căţei Parteneri :  Şcoala Gimnazială Nr.9,, Nicolae Orghidan " Braşov (Brasov, Romania) Szkola Podstawowa nr 13, Olsztyn (Olsztyn, Poland)  Centro Escolar de Portela (Penafiel, Portugal)  "George Coşbuc" Middle School (Baia Mare, Romania)   </vt:lpstr>
      <vt:lpstr>Obiectivul general </vt:lpstr>
      <vt:lpstr>Slide 4</vt:lpstr>
      <vt:lpstr>Friends Fur-ever ne-a adus bucurie şi satisfacţie</vt:lpstr>
      <vt:lpstr>Aceştia suntem noi ...</vt:lpstr>
      <vt:lpstr>Links to the project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Friends fur- ever </dc:title>
  <dc:creator/>
  <cp:lastModifiedBy>coco</cp:lastModifiedBy>
  <cp:revision>12</cp:revision>
  <dcterms:created xsi:type="dcterms:W3CDTF">2006-08-16T00:00:00Z</dcterms:created>
  <dcterms:modified xsi:type="dcterms:W3CDTF">2013-02-24T16:56:11Z</dcterms:modified>
</cp:coreProperties>
</file>